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5DD5"/>
    <a:srgbClr val="153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718"/>
  </p:normalViewPr>
  <p:slideViewPr>
    <p:cSldViewPr snapToGrid="0">
      <p:cViewPr varScale="1">
        <p:scale>
          <a:sx n="117" d="100"/>
          <a:sy n="117" d="100"/>
        </p:scale>
        <p:origin x="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7FA64-18EF-FE85-C127-5421232DA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71074-5C2B-4078-5665-5773510065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9B04E-D66B-2C5A-CF3A-FCF57E7D4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BD278-08DF-ABF2-7FBF-D488C2EE2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02146-ABD6-A38A-43BD-CCE1FA66A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888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0E4AD-BC56-9705-5C15-D223457F4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9B09D-46E0-DE18-0F19-B264B0E81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FFC5B-3941-92EB-9F38-7957FBA9A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D4895-72BD-0AA8-00CC-C9328CC24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2629A-1A75-8766-CA9F-B029E1C9F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965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A860F9-F295-E9AE-3F8C-5E1D8B335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E46BDE-6A38-3766-1F1B-598AEDB9C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E8295-FA50-1CF7-925E-FBA45CAB4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9E2D7-EDDE-74D1-EDB6-9C10B64B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A190F-C3AB-5A8E-B056-7D4485095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118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03854-97F0-F892-A23D-3310534B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6C032-FE42-FE54-CB85-158533C67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E94AE-D458-045B-99FA-C42A96417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141E0-BB48-BD78-CC2A-AF955CCBE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89C70-0D86-C79A-614A-7F229986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3840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C9EA2-0779-E1BB-B47E-D272E6418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8B541-800B-9F80-AD4B-58FF58003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6FB62-4141-DCDA-3D31-44D2BDC10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092DF-9AC3-DA93-087F-782716886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CD3B1-D42C-99FD-A1B3-67F11017D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357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A3FC0-EF8F-03BC-26DF-8E622C647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1F09C-30BC-C295-FB46-1B34E67A5B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F45A3-3B25-A6BC-2485-12C6FA3E2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DC4BB-1BAD-8729-A222-07A8B01E4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AEC64-7402-E6E8-9420-2226424C1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407A7-42DC-CE02-60EE-B13E95BCC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3977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3F46-0E1B-37C9-DB25-647A3F990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E2CFE5-A430-9078-94AE-230A42625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146CA-11E3-436D-EAAF-C44F0EFBD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548DEB-D22C-58C3-3311-F2CB17D90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A7496C-9209-940B-7FD0-660DD3AFA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600845-A88B-B160-A53A-98BBF6705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29C4EB-2674-3BB0-B36F-CE4C3ED4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7D503A-AA5E-516D-CC22-E36342F1F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846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DB90-0C99-098F-5432-076C330E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74CD77-6409-912E-505F-008FE4F8D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78403A-7AA0-0F9E-AFB8-DD4F6C5C7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74E219-4CC8-1F21-6E71-3347EA882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8464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FEC801-B287-877C-538A-703A18B46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DABE16-28F6-2D0F-7FC3-13DB78C4A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05310-E0AB-DD93-A9AF-D8A5143D1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480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00EFB-747D-FA75-B7ED-DC7D976FA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959EB-1F91-2AA9-9093-B6699841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762A43-F16C-B58A-957B-13A692827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70611D-97A5-1885-B2B5-2DFC57CBC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B0CF29-477B-115F-F2C2-537CD2BF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CBB65-39CE-4ECC-58E9-60FE22E4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446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2D88B-59C6-E78D-8FC4-D2A8129E3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87CB64-1D36-9F44-CA20-B577032AB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CC57A-DF67-1FD9-6161-38D62183A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9AAD3E-A4F7-D04F-4F04-F4EA64F17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BE410-8DB1-3AB9-53F7-ADC35DE01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F8AD6-AE01-C766-706E-543124159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0630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940CBD-8FF0-BA33-4348-205651037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725EA-98C8-649D-447F-5ADB7EA1F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35637-F7DF-A41D-F59D-85851FCC5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F36F5-9956-487E-98DB-7B4AE004D939}" type="datetimeFigureOut">
              <a:rPr lang="en-IN" smtClean="0"/>
              <a:t>21/04/26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8A0C5-770A-AE0F-2A56-0ACF2BDE0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AF24B-8650-BE7D-D606-DEE585B19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B0C4E-FC8B-4832-AB91-5C5ACAADEE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2098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987E1-074E-8806-7061-BB423BA878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B0C45A-45B3-B8E9-0FBA-AEE28B317B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E7532E-97FB-4CFF-D56C-F5103CC79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13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71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D6D6B-8D9F-22FA-CD9E-CF0A37F9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12F42-ADC8-AED7-2903-2FC059620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42AC3-C630-15E7-DED5-9824E51EF17C}"/>
              </a:ext>
            </a:extLst>
          </p:cNvPr>
          <p:cNvSpPr/>
          <p:nvPr/>
        </p:nvSpPr>
        <p:spPr>
          <a:xfrm>
            <a:off x="0" y="0"/>
            <a:ext cx="12192000" cy="504000"/>
          </a:xfrm>
          <a:prstGeom prst="rect">
            <a:avLst/>
          </a:prstGeom>
          <a:gradFill flip="none" rotWithShape="1"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F5F334-F72A-AEE2-237B-2C7A6F9544A0}"/>
              </a:ext>
            </a:extLst>
          </p:cNvPr>
          <p:cNvSpPr/>
          <p:nvPr/>
        </p:nvSpPr>
        <p:spPr>
          <a:xfrm>
            <a:off x="0" y="6740528"/>
            <a:ext cx="12192000" cy="143899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9AEE57-5288-7CC8-E788-5ED74895D794}"/>
              </a:ext>
            </a:extLst>
          </p:cNvPr>
          <p:cNvSpPr txBox="1"/>
          <p:nvPr/>
        </p:nvSpPr>
        <p:spPr>
          <a:xfrm>
            <a:off x="4645742" y="45522"/>
            <a:ext cx="290051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&amp; Background</a:t>
            </a:r>
            <a:endParaRPr lang="en-IN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0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0B919-673D-1A2B-4257-F9553AE46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0829E-E0FE-C593-719B-A09155A57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C7461-FF12-7BE8-CE10-A0CC5601D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464B83-90C2-9B63-177B-DB6BC32C77B6}"/>
              </a:ext>
            </a:extLst>
          </p:cNvPr>
          <p:cNvSpPr/>
          <p:nvPr/>
        </p:nvSpPr>
        <p:spPr>
          <a:xfrm>
            <a:off x="0" y="-1"/>
            <a:ext cx="12192000" cy="504000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46896B-864F-7B97-53A2-6801B92874EB}"/>
              </a:ext>
            </a:extLst>
          </p:cNvPr>
          <p:cNvSpPr/>
          <p:nvPr/>
        </p:nvSpPr>
        <p:spPr>
          <a:xfrm>
            <a:off x="0" y="6766567"/>
            <a:ext cx="12192000" cy="143899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43F9BA-7E5F-487C-713A-CDBB78CBB4AA}"/>
              </a:ext>
            </a:extLst>
          </p:cNvPr>
          <p:cNvSpPr txBox="1"/>
          <p:nvPr/>
        </p:nvSpPr>
        <p:spPr>
          <a:xfrm>
            <a:off x="4645742" y="67333"/>
            <a:ext cx="290051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 and Hypothesis</a:t>
            </a:r>
            <a:endParaRPr lang="en-IN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62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7B981-91FF-286A-0596-9EBE8DEB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9C40F-53A9-2BC0-4994-86BD121C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B19C4-4AC5-B1C9-FBD0-E5A374720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1F888C-41BA-9206-5C31-A0E077DA1EB1}"/>
              </a:ext>
            </a:extLst>
          </p:cNvPr>
          <p:cNvSpPr/>
          <p:nvPr/>
        </p:nvSpPr>
        <p:spPr>
          <a:xfrm>
            <a:off x="0" y="-1"/>
            <a:ext cx="12192000" cy="504000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805D2F-BC52-D926-A49D-25AE10CECEA6}"/>
              </a:ext>
            </a:extLst>
          </p:cNvPr>
          <p:cNvSpPr/>
          <p:nvPr/>
        </p:nvSpPr>
        <p:spPr>
          <a:xfrm>
            <a:off x="0" y="6735097"/>
            <a:ext cx="12192000" cy="143899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388462-B9C1-0CBF-C0CD-A0378EA63807}"/>
              </a:ext>
            </a:extLst>
          </p:cNvPr>
          <p:cNvSpPr txBox="1"/>
          <p:nvPr/>
        </p:nvSpPr>
        <p:spPr>
          <a:xfrm>
            <a:off x="4422058" y="40762"/>
            <a:ext cx="33478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design and methodology</a:t>
            </a:r>
            <a:endParaRPr lang="en-IN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8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6C879-BD9C-2B70-6988-877340633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EB29A-3EC1-D816-2ED8-F40CEFB82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19777-A68B-0654-83EC-7414F4673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A21A78-75ED-873F-46A7-BD0B8A259B36}"/>
              </a:ext>
            </a:extLst>
          </p:cNvPr>
          <p:cNvSpPr/>
          <p:nvPr/>
        </p:nvSpPr>
        <p:spPr>
          <a:xfrm>
            <a:off x="0" y="-1"/>
            <a:ext cx="12192000" cy="504000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46A7E6-57FB-5FE0-D73B-DF6032E5DE93}"/>
              </a:ext>
            </a:extLst>
          </p:cNvPr>
          <p:cNvSpPr/>
          <p:nvPr/>
        </p:nvSpPr>
        <p:spPr>
          <a:xfrm>
            <a:off x="0" y="6735097"/>
            <a:ext cx="12192000" cy="143899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12D360-1CD8-23FC-C0D3-7D8BC5D5997F}"/>
              </a:ext>
            </a:extLst>
          </p:cNvPr>
          <p:cNvSpPr txBox="1"/>
          <p:nvPr/>
        </p:nvSpPr>
        <p:spPr>
          <a:xfrm>
            <a:off x="4645742" y="45522"/>
            <a:ext cx="290051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IN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15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74752-CE55-E38E-170D-23C1D5DD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4B4FA-5FB0-49B4-6BA8-AAF76175D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CA653-F5E8-EE18-BA1A-59A3578AB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F2ED51-ACA1-249B-8E62-9AEF58038C55}"/>
              </a:ext>
            </a:extLst>
          </p:cNvPr>
          <p:cNvSpPr/>
          <p:nvPr/>
        </p:nvSpPr>
        <p:spPr>
          <a:xfrm>
            <a:off x="0" y="-1"/>
            <a:ext cx="12192000" cy="504000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7A8F9B-AE7A-F566-B0FE-8657C6A0865F}"/>
              </a:ext>
            </a:extLst>
          </p:cNvPr>
          <p:cNvSpPr/>
          <p:nvPr/>
        </p:nvSpPr>
        <p:spPr>
          <a:xfrm>
            <a:off x="0" y="6735097"/>
            <a:ext cx="12192000" cy="143899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C8488B-87EB-98EB-6E40-F2925B966733}"/>
              </a:ext>
            </a:extLst>
          </p:cNvPr>
          <p:cNvSpPr txBox="1"/>
          <p:nvPr/>
        </p:nvSpPr>
        <p:spPr>
          <a:xfrm>
            <a:off x="4645742" y="45522"/>
            <a:ext cx="290051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endParaRPr lang="en-IN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30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F6456-8DA5-96A3-CA32-93C553DD3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6B515-6122-ECB6-DDF1-925BB7AA0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14C69-1C7E-E329-2BFD-F1B553E99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DC4691-D175-6813-D42A-B1A94DF9502F}"/>
              </a:ext>
            </a:extLst>
          </p:cNvPr>
          <p:cNvSpPr/>
          <p:nvPr/>
        </p:nvSpPr>
        <p:spPr>
          <a:xfrm>
            <a:off x="0" y="-1"/>
            <a:ext cx="12192000" cy="504000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848FE9-44AE-AAC7-0A79-FD6DD3C016B3}"/>
              </a:ext>
            </a:extLst>
          </p:cNvPr>
          <p:cNvSpPr/>
          <p:nvPr/>
        </p:nvSpPr>
        <p:spPr>
          <a:xfrm>
            <a:off x="0" y="6735097"/>
            <a:ext cx="12192000" cy="143899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1D0144-F54D-FCB4-1C6F-584C2D53FB6F}"/>
              </a:ext>
            </a:extLst>
          </p:cNvPr>
          <p:cNvSpPr txBox="1"/>
          <p:nvPr/>
        </p:nvSpPr>
        <p:spPr>
          <a:xfrm>
            <a:off x="4645742" y="45522"/>
            <a:ext cx="290051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01253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4893B-A917-6AAF-5136-DB2161E59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6D105-651C-0C0B-AC62-7645864F2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3EED4-89C3-E42F-F616-C2A6EBCB3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42706D-5B00-8E5B-B5BE-B6D0A0E80594}"/>
              </a:ext>
            </a:extLst>
          </p:cNvPr>
          <p:cNvSpPr/>
          <p:nvPr/>
        </p:nvSpPr>
        <p:spPr>
          <a:xfrm>
            <a:off x="0" y="-1"/>
            <a:ext cx="12192000" cy="504000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ADFE28-40D2-09C7-3D4F-F9D9874C4163}"/>
              </a:ext>
            </a:extLst>
          </p:cNvPr>
          <p:cNvSpPr/>
          <p:nvPr/>
        </p:nvSpPr>
        <p:spPr>
          <a:xfrm>
            <a:off x="0" y="6735097"/>
            <a:ext cx="12192000" cy="143899"/>
          </a:xfrm>
          <a:prstGeom prst="rect">
            <a:avLst/>
          </a:prstGeom>
          <a:gradFill>
            <a:gsLst>
              <a:gs pos="0">
                <a:srgbClr val="295DD5"/>
              </a:gs>
              <a:gs pos="100000">
                <a:schemeClr val="tx2">
                  <a:lumMod val="90000"/>
                  <a:lumOff val="10000"/>
                  <a:shade val="100000"/>
                  <a:satMod val="11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FDA3C2-BEEA-0759-D76E-B49A27968228}"/>
              </a:ext>
            </a:extLst>
          </p:cNvPr>
          <p:cNvSpPr txBox="1"/>
          <p:nvPr/>
        </p:nvSpPr>
        <p:spPr>
          <a:xfrm>
            <a:off x="4274573" y="45522"/>
            <a:ext cx="364285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 &amp; References </a:t>
            </a:r>
            <a:endParaRPr lang="en-IN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60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7F647-3BA9-0A13-0BD5-8B0546BDF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BE4E9-19E7-36DC-7A33-E2CE72525C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IN" dirty="0"/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905EEA-728D-AC73-5296-6CBF64F7E5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4C9FE4-6555-F5F5-6163-F7D4CD44B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13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2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25</Words>
  <Application>Microsoft Macintosh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Poojitha KMG</dc:creator>
  <cp:lastModifiedBy>Microsoft Office User</cp:lastModifiedBy>
  <cp:revision>9</cp:revision>
  <dcterms:created xsi:type="dcterms:W3CDTF">2026-03-20T10:55:24Z</dcterms:created>
  <dcterms:modified xsi:type="dcterms:W3CDTF">2026-04-21T07:58:17Z</dcterms:modified>
</cp:coreProperties>
</file>