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1303000" cy="201041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06F"/>
    <a:srgbClr val="295DD5"/>
    <a:srgbClr val="FFF7FE"/>
    <a:srgbClr val="E1FFFB"/>
    <a:srgbClr val="FAF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18"/>
  </p:normalViewPr>
  <p:slideViewPr>
    <p:cSldViewPr snapToGrid="0">
      <p:cViewPr>
        <p:scale>
          <a:sx n="36" d="100"/>
          <a:sy n="36" d="100"/>
        </p:scale>
        <p:origin x="351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725" y="3290186"/>
            <a:ext cx="9607550" cy="6999205"/>
          </a:xfrm>
        </p:spPr>
        <p:txBody>
          <a:bodyPr anchor="b"/>
          <a:lstStyle>
            <a:lvl1pPr algn="ctr">
              <a:defRPr sz="74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2875" y="10559308"/>
            <a:ext cx="8477250" cy="4853836"/>
          </a:xfrm>
        </p:spPr>
        <p:txBody>
          <a:bodyPr/>
          <a:lstStyle>
            <a:lvl1pPr marL="0" indent="0" algn="ctr">
              <a:buNone/>
              <a:defRPr sz="2967"/>
            </a:lvl1pPr>
            <a:lvl2pPr marL="565145" indent="0" algn="ctr">
              <a:buNone/>
              <a:defRPr sz="2472"/>
            </a:lvl2pPr>
            <a:lvl3pPr marL="1130290" indent="0" algn="ctr">
              <a:buNone/>
              <a:defRPr sz="2225"/>
            </a:lvl3pPr>
            <a:lvl4pPr marL="1695435" indent="0" algn="ctr">
              <a:buNone/>
              <a:defRPr sz="1978"/>
            </a:lvl4pPr>
            <a:lvl5pPr marL="2260580" indent="0" algn="ctr">
              <a:buNone/>
              <a:defRPr sz="1978"/>
            </a:lvl5pPr>
            <a:lvl6pPr marL="2825725" indent="0" algn="ctr">
              <a:buNone/>
              <a:defRPr sz="1978"/>
            </a:lvl6pPr>
            <a:lvl7pPr marL="3390870" indent="0" algn="ctr">
              <a:buNone/>
              <a:defRPr sz="1978"/>
            </a:lvl7pPr>
            <a:lvl8pPr marL="3956014" indent="0" algn="ctr">
              <a:buNone/>
              <a:defRPr sz="1978"/>
            </a:lvl8pPr>
            <a:lvl9pPr marL="4521159" indent="0" algn="ctr">
              <a:buNone/>
              <a:defRPr sz="19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993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318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88710" y="1070357"/>
            <a:ext cx="2437209" cy="170372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082" y="1070357"/>
            <a:ext cx="7170341" cy="170372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437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8128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195" y="5012070"/>
            <a:ext cx="9748838" cy="8362746"/>
          </a:xfrm>
        </p:spPr>
        <p:txBody>
          <a:bodyPr anchor="b"/>
          <a:lstStyle>
            <a:lvl1pPr>
              <a:defRPr sz="74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195" y="13453930"/>
            <a:ext cx="9748838" cy="4397770"/>
          </a:xfrm>
        </p:spPr>
        <p:txBody>
          <a:bodyPr/>
          <a:lstStyle>
            <a:lvl1pPr marL="0" indent="0">
              <a:buNone/>
              <a:defRPr sz="2967">
                <a:solidFill>
                  <a:schemeClr val="tx1">
                    <a:tint val="82000"/>
                  </a:schemeClr>
                </a:solidFill>
              </a:defRPr>
            </a:lvl1pPr>
            <a:lvl2pPr marL="565145" indent="0">
              <a:buNone/>
              <a:defRPr sz="2472">
                <a:solidFill>
                  <a:schemeClr val="tx1">
                    <a:tint val="82000"/>
                  </a:schemeClr>
                </a:solidFill>
              </a:defRPr>
            </a:lvl2pPr>
            <a:lvl3pPr marL="1130290" indent="0">
              <a:buNone/>
              <a:defRPr sz="2225">
                <a:solidFill>
                  <a:schemeClr val="tx1">
                    <a:tint val="82000"/>
                  </a:schemeClr>
                </a:solidFill>
              </a:defRPr>
            </a:lvl3pPr>
            <a:lvl4pPr marL="1695435" indent="0">
              <a:buNone/>
              <a:defRPr sz="1978">
                <a:solidFill>
                  <a:schemeClr val="tx1">
                    <a:tint val="82000"/>
                  </a:schemeClr>
                </a:solidFill>
              </a:defRPr>
            </a:lvl4pPr>
            <a:lvl5pPr marL="2260580" indent="0">
              <a:buNone/>
              <a:defRPr sz="1978">
                <a:solidFill>
                  <a:schemeClr val="tx1">
                    <a:tint val="82000"/>
                  </a:schemeClr>
                </a:solidFill>
              </a:defRPr>
            </a:lvl5pPr>
            <a:lvl6pPr marL="2825725" indent="0">
              <a:buNone/>
              <a:defRPr sz="1978">
                <a:solidFill>
                  <a:schemeClr val="tx1">
                    <a:tint val="82000"/>
                  </a:schemeClr>
                </a:solidFill>
              </a:defRPr>
            </a:lvl6pPr>
            <a:lvl7pPr marL="3390870" indent="0">
              <a:buNone/>
              <a:defRPr sz="1978">
                <a:solidFill>
                  <a:schemeClr val="tx1">
                    <a:tint val="82000"/>
                  </a:schemeClr>
                </a:solidFill>
              </a:defRPr>
            </a:lvl7pPr>
            <a:lvl8pPr marL="3956014" indent="0">
              <a:buNone/>
              <a:defRPr sz="1978">
                <a:solidFill>
                  <a:schemeClr val="tx1">
                    <a:tint val="82000"/>
                  </a:schemeClr>
                </a:solidFill>
              </a:defRPr>
            </a:lvl8pPr>
            <a:lvl9pPr marL="4521159" indent="0">
              <a:buNone/>
              <a:defRPr sz="197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260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081" y="5351786"/>
            <a:ext cx="4803775" cy="127558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2144" y="5351786"/>
            <a:ext cx="4803775" cy="127558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41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53" y="1070362"/>
            <a:ext cx="9748838" cy="38858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8555" y="4928298"/>
            <a:ext cx="4781698" cy="2415283"/>
          </a:xfrm>
        </p:spPr>
        <p:txBody>
          <a:bodyPr anchor="b"/>
          <a:lstStyle>
            <a:lvl1pPr marL="0" indent="0">
              <a:buNone/>
              <a:defRPr sz="2967" b="1"/>
            </a:lvl1pPr>
            <a:lvl2pPr marL="565145" indent="0">
              <a:buNone/>
              <a:defRPr sz="2472" b="1"/>
            </a:lvl2pPr>
            <a:lvl3pPr marL="1130290" indent="0">
              <a:buNone/>
              <a:defRPr sz="2225" b="1"/>
            </a:lvl3pPr>
            <a:lvl4pPr marL="1695435" indent="0">
              <a:buNone/>
              <a:defRPr sz="1978" b="1"/>
            </a:lvl4pPr>
            <a:lvl5pPr marL="2260580" indent="0">
              <a:buNone/>
              <a:defRPr sz="1978" b="1"/>
            </a:lvl5pPr>
            <a:lvl6pPr marL="2825725" indent="0">
              <a:buNone/>
              <a:defRPr sz="1978" b="1"/>
            </a:lvl6pPr>
            <a:lvl7pPr marL="3390870" indent="0">
              <a:buNone/>
              <a:defRPr sz="1978" b="1"/>
            </a:lvl7pPr>
            <a:lvl8pPr marL="3956014" indent="0">
              <a:buNone/>
              <a:defRPr sz="1978" b="1"/>
            </a:lvl8pPr>
            <a:lvl9pPr marL="4521159" indent="0">
              <a:buNone/>
              <a:defRPr sz="19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8555" y="7343581"/>
            <a:ext cx="4781698" cy="108013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22144" y="4928298"/>
            <a:ext cx="4805247" cy="2415283"/>
          </a:xfrm>
        </p:spPr>
        <p:txBody>
          <a:bodyPr anchor="b"/>
          <a:lstStyle>
            <a:lvl1pPr marL="0" indent="0">
              <a:buNone/>
              <a:defRPr sz="2967" b="1"/>
            </a:lvl1pPr>
            <a:lvl2pPr marL="565145" indent="0">
              <a:buNone/>
              <a:defRPr sz="2472" b="1"/>
            </a:lvl2pPr>
            <a:lvl3pPr marL="1130290" indent="0">
              <a:buNone/>
              <a:defRPr sz="2225" b="1"/>
            </a:lvl3pPr>
            <a:lvl4pPr marL="1695435" indent="0">
              <a:buNone/>
              <a:defRPr sz="1978" b="1"/>
            </a:lvl4pPr>
            <a:lvl5pPr marL="2260580" indent="0">
              <a:buNone/>
              <a:defRPr sz="1978" b="1"/>
            </a:lvl5pPr>
            <a:lvl6pPr marL="2825725" indent="0">
              <a:buNone/>
              <a:defRPr sz="1978" b="1"/>
            </a:lvl6pPr>
            <a:lvl7pPr marL="3390870" indent="0">
              <a:buNone/>
              <a:defRPr sz="1978" b="1"/>
            </a:lvl7pPr>
            <a:lvl8pPr marL="3956014" indent="0">
              <a:buNone/>
              <a:defRPr sz="1978" b="1"/>
            </a:lvl8pPr>
            <a:lvl9pPr marL="4521159" indent="0">
              <a:buNone/>
              <a:defRPr sz="19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22144" y="7343581"/>
            <a:ext cx="4805247" cy="108013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859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109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239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53" y="1340273"/>
            <a:ext cx="3645512" cy="4690957"/>
          </a:xfrm>
        </p:spPr>
        <p:txBody>
          <a:bodyPr anchor="b"/>
          <a:lstStyle>
            <a:lvl1pPr>
              <a:defRPr sz="39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5247" y="2894623"/>
            <a:ext cx="5722144" cy="14286941"/>
          </a:xfrm>
        </p:spPr>
        <p:txBody>
          <a:bodyPr/>
          <a:lstStyle>
            <a:lvl1pPr>
              <a:defRPr sz="3956"/>
            </a:lvl1pPr>
            <a:lvl2pPr>
              <a:defRPr sz="3461"/>
            </a:lvl2pPr>
            <a:lvl3pPr>
              <a:defRPr sz="2967"/>
            </a:lvl3pPr>
            <a:lvl4pPr>
              <a:defRPr sz="2472"/>
            </a:lvl4pPr>
            <a:lvl5pPr>
              <a:defRPr sz="2472"/>
            </a:lvl5pPr>
            <a:lvl6pPr>
              <a:defRPr sz="2472"/>
            </a:lvl6pPr>
            <a:lvl7pPr>
              <a:defRPr sz="2472"/>
            </a:lvl7pPr>
            <a:lvl8pPr>
              <a:defRPr sz="2472"/>
            </a:lvl8pPr>
            <a:lvl9pPr>
              <a:defRPr sz="24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553" y="6031230"/>
            <a:ext cx="3645512" cy="11173600"/>
          </a:xfrm>
        </p:spPr>
        <p:txBody>
          <a:bodyPr/>
          <a:lstStyle>
            <a:lvl1pPr marL="0" indent="0">
              <a:buNone/>
              <a:defRPr sz="1978"/>
            </a:lvl1pPr>
            <a:lvl2pPr marL="565145" indent="0">
              <a:buNone/>
              <a:defRPr sz="1731"/>
            </a:lvl2pPr>
            <a:lvl3pPr marL="1130290" indent="0">
              <a:buNone/>
              <a:defRPr sz="1483"/>
            </a:lvl3pPr>
            <a:lvl4pPr marL="1695435" indent="0">
              <a:buNone/>
              <a:defRPr sz="1236"/>
            </a:lvl4pPr>
            <a:lvl5pPr marL="2260580" indent="0">
              <a:buNone/>
              <a:defRPr sz="1236"/>
            </a:lvl5pPr>
            <a:lvl6pPr marL="2825725" indent="0">
              <a:buNone/>
              <a:defRPr sz="1236"/>
            </a:lvl6pPr>
            <a:lvl7pPr marL="3390870" indent="0">
              <a:buNone/>
              <a:defRPr sz="1236"/>
            </a:lvl7pPr>
            <a:lvl8pPr marL="3956014" indent="0">
              <a:buNone/>
              <a:defRPr sz="1236"/>
            </a:lvl8pPr>
            <a:lvl9pPr marL="4521159" indent="0">
              <a:buNone/>
              <a:defRPr sz="12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350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53" y="1340273"/>
            <a:ext cx="3645512" cy="4690957"/>
          </a:xfrm>
        </p:spPr>
        <p:txBody>
          <a:bodyPr anchor="b"/>
          <a:lstStyle>
            <a:lvl1pPr>
              <a:defRPr sz="39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05247" y="2894623"/>
            <a:ext cx="5722144" cy="14286941"/>
          </a:xfrm>
        </p:spPr>
        <p:txBody>
          <a:bodyPr anchor="t"/>
          <a:lstStyle>
            <a:lvl1pPr marL="0" indent="0">
              <a:buNone/>
              <a:defRPr sz="3956"/>
            </a:lvl1pPr>
            <a:lvl2pPr marL="565145" indent="0">
              <a:buNone/>
              <a:defRPr sz="3461"/>
            </a:lvl2pPr>
            <a:lvl3pPr marL="1130290" indent="0">
              <a:buNone/>
              <a:defRPr sz="2967"/>
            </a:lvl3pPr>
            <a:lvl4pPr marL="1695435" indent="0">
              <a:buNone/>
              <a:defRPr sz="2472"/>
            </a:lvl4pPr>
            <a:lvl5pPr marL="2260580" indent="0">
              <a:buNone/>
              <a:defRPr sz="2472"/>
            </a:lvl5pPr>
            <a:lvl6pPr marL="2825725" indent="0">
              <a:buNone/>
              <a:defRPr sz="2472"/>
            </a:lvl6pPr>
            <a:lvl7pPr marL="3390870" indent="0">
              <a:buNone/>
              <a:defRPr sz="2472"/>
            </a:lvl7pPr>
            <a:lvl8pPr marL="3956014" indent="0">
              <a:buNone/>
              <a:defRPr sz="2472"/>
            </a:lvl8pPr>
            <a:lvl9pPr marL="4521159" indent="0">
              <a:buNone/>
              <a:defRPr sz="247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553" y="6031230"/>
            <a:ext cx="3645512" cy="11173600"/>
          </a:xfrm>
        </p:spPr>
        <p:txBody>
          <a:bodyPr/>
          <a:lstStyle>
            <a:lvl1pPr marL="0" indent="0">
              <a:buNone/>
              <a:defRPr sz="1978"/>
            </a:lvl1pPr>
            <a:lvl2pPr marL="565145" indent="0">
              <a:buNone/>
              <a:defRPr sz="1731"/>
            </a:lvl2pPr>
            <a:lvl3pPr marL="1130290" indent="0">
              <a:buNone/>
              <a:defRPr sz="1483"/>
            </a:lvl3pPr>
            <a:lvl4pPr marL="1695435" indent="0">
              <a:buNone/>
              <a:defRPr sz="1236"/>
            </a:lvl4pPr>
            <a:lvl5pPr marL="2260580" indent="0">
              <a:buNone/>
              <a:defRPr sz="1236"/>
            </a:lvl5pPr>
            <a:lvl6pPr marL="2825725" indent="0">
              <a:buNone/>
              <a:defRPr sz="1236"/>
            </a:lvl6pPr>
            <a:lvl7pPr marL="3390870" indent="0">
              <a:buNone/>
              <a:defRPr sz="1236"/>
            </a:lvl7pPr>
            <a:lvl8pPr marL="3956014" indent="0">
              <a:buNone/>
              <a:defRPr sz="1236"/>
            </a:lvl8pPr>
            <a:lvl9pPr marL="4521159" indent="0">
              <a:buNone/>
              <a:defRPr sz="12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219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081" y="1070362"/>
            <a:ext cx="9748838" cy="3885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081" y="5351786"/>
            <a:ext cx="9748838" cy="12755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081" y="18633527"/>
            <a:ext cx="2543175" cy="10703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A59E18-105A-4647-91E1-6C72C3AC7568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4119" y="18633527"/>
            <a:ext cx="3814763" cy="10703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82744" y="18633527"/>
            <a:ext cx="2543175" cy="10703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21E2C5-B94F-427B-BFF0-BAE560EB0E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301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30290" rtl="0" eaLnBrk="1" latinLnBrk="0" hangingPunct="1">
        <a:lnSpc>
          <a:spcPct val="90000"/>
        </a:lnSpc>
        <a:spcBef>
          <a:spcPct val="0"/>
        </a:spcBef>
        <a:buNone/>
        <a:defRPr sz="54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2572" indent="-282572" algn="l" defTabSz="1130290" rtl="0" eaLnBrk="1" latinLnBrk="0" hangingPunct="1">
        <a:lnSpc>
          <a:spcPct val="90000"/>
        </a:lnSpc>
        <a:spcBef>
          <a:spcPts val="1236"/>
        </a:spcBef>
        <a:buFont typeface="Arial" panose="020B0604020202020204" pitchFamily="34" charset="0"/>
        <a:buChar char="•"/>
        <a:defRPr sz="3461" kern="1200">
          <a:solidFill>
            <a:schemeClr val="tx1"/>
          </a:solidFill>
          <a:latin typeface="+mn-lt"/>
          <a:ea typeface="+mn-ea"/>
          <a:cs typeface="+mn-cs"/>
        </a:defRPr>
      </a:lvl1pPr>
      <a:lvl2pPr marL="847717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967" kern="1200">
          <a:solidFill>
            <a:schemeClr val="tx1"/>
          </a:solidFill>
          <a:latin typeface="+mn-lt"/>
          <a:ea typeface="+mn-ea"/>
          <a:cs typeface="+mn-cs"/>
        </a:defRPr>
      </a:lvl2pPr>
      <a:lvl3pPr marL="1412862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472" kern="1200">
          <a:solidFill>
            <a:schemeClr val="tx1"/>
          </a:solidFill>
          <a:latin typeface="+mn-lt"/>
          <a:ea typeface="+mn-ea"/>
          <a:cs typeface="+mn-cs"/>
        </a:defRPr>
      </a:lvl3pPr>
      <a:lvl4pPr marL="1978007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4pPr>
      <a:lvl5pPr marL="2543152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5pPr>
      <a:lvl6pPr marL="3108297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6pPr>
      <a:lvl7pPr marL="3673442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7pPr>
      <a:lvl8pPr marL="4238587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8pPr>
      <a:lvl9pPr marL="4803732" indent="-282572" algn="l" defTabSz="1130290" rtl="0" eaLnBrk="1" latinLnBrk="0" hangingPunct="1">
        <a:lnSpc>
          <a:spcPct val="90000"/>
        </a:lnSpc>
        <a:spcBef>
          <a:spcPts val="618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1pPr>
      <a:lvl2pPr marL="565145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130290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3pPr>
      <a:lvl4pPr marL="1695435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4pPr>
      <a:lvl5pPr marL="2260580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5pPr>
      <a:lvl6pPr marL="2825725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6pPr>
      <a:lvl7pPr marL="3390870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7pPr>
      <a:lvl8pPr marL="3956014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8pPr>
      <a:lvl9pPr marL="4521159" algn="l" defTabSz="1130290" rtl="0" eaLnBrk="1" latinLnBrk="0" hangingPunct="1">
        <a:defRPr sz="22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266959" y="2337198"/>
            <a:ext cx="5270703" cy="432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Background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8994" y="2314275"/>
            <a:ext cx="5258668" cy="6844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537662" y="2314275"/>
            <a:ext cx="5486344" cy="6844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66959" y="9158421"/>
            <a:ext cx="5291469" cy="6773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556912" y="9158421"/>
            <a:ext cx="5486344" cy="67811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278994" y="7503587"/>
            <a:ext cx="5237900" cy="354054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Hypothesis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5558429" y="2347359"/>
            <a:ext cx="5465577" cy="354054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Study Design and Methodology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278991" y="9172254"/>
            <a:ext cx="5291469" cy="32097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Results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5558430" y="9158420"/>
            <a:ext cx="5465576" cy="354054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Arial Narrow" panose="020B0606020202030204" pitchFamily="34" charset="0"/>
              </a:rPr>
              <a:t>Results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70663" y="15939576"/>
            <a:ext cx="10753343" cy="40248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4526412" y="15940642"/>
            <a:ext cx="2153521" cy="432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References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70619-924B-F5A1-D6D6-853891E70DAA}"/>
              </a:ext>
            </a:extLst>
          </p:cNvPr>
          <p:cNvSpPr/>
          <p:nvPr/>
        </p:nvSpPr>
        <p:spPr>
          <a:xfrm>
            <a:off x="266303" y="1089823"/>
            <a:ext cx="10753343" cy="12142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FBBA9C-3669-8BE2-1238-31BA5B266967}"/>
              </a:ext>
            </a:extLst>
          </p:cNvPr>
          <p:cNvGrpSpPr/>
          <p:nvPr/>
        </p:nvGrpSpPr>
        <p:grpSpPr>
          <a:xfrm>
            <a:off x="278991" y="1113633"/>
            <a:ext cx="10783371" cy="1036949"/>
            <a:chOff x="317635" y="1874634"/>
            <a:chExt cx="10783371" cy="1036949"/>
          </a:xfrm>
        </p:grpSpPr>
        <p:sp>
          <p:nvSpPr>
            <p:cNvPr id="36" name="TextBox 35"/>
            <p:cNvSpPr txBox="1"/>
            <p:nvPr/>
          </p:nvSpPr>
          <p:spPr>
            <a:xfrm>
              <a:off x="355992" y="1884823"/>
              <a:ext cx="1074501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latin typeface="Config Condensed" panose="00000506000000000000" pitchFamily="50" charset="0"/>
                </a:rPr>
                <a:t>Title :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17635" y="2634584"/>
              <a:ext cx="101931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Config Condensed" panose="00000506000000000000" pitchFamily="50" charset="0"/>
                </a:rPr>
                <a:t>Authors :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140193" y="1874634"/>
              <a:ext cx="285870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latin typeface="Config Condensed" panose="00000506000000000000" pitchFamily="50" charset="0"/>
                </a:rPr>
                <a:t>Abstract Id :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C9B1E1C-870E-EC94-3F5D-9FB39ECF0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3910"/>
            <a:ext cx="11302997" cy="105376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5796E35-B327-2258-A351-15858EA011D7}"/>
              </a:ext>
            </a:extLst>
          </p:cNvPr>
          <p:cNvSpPr/>
          <p:nvPr/>
        </p:nvSpPr>
        <p:spPr>
          <a:xfrm>
            <a:off x="266959" y="5505664"/>
            <a:ext cx="5270703" cy="432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Study objectives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DED98D-D795-A957-EEBE-22A078C7B401}"/>
              </a:ext>
            </a:extLst>
          </p:cNvPr>
          <p:cNvSpPr/>
          <p:nvPr/>
        </p:nvSpPr>
        <p:spPr>
          <a:xfrm>
            <a:off x="278991" y="7503586"/>
            <a:ext cx="5270703" cy="468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Hypothesis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A0F899-1774-3900-1526-7A082AC8FD70}"/>
              </a:ext>
            </a:extLst>
          </p:cNvPr>
          <p:cNvSpPr/>
          <p:nvPr/>
        </p:nvSpPr>
        <p:spPr>
          <a:xfrm>
            <a:off x="278991" y="9165610"/>
            <a:ext cx="5270703" cy="432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Results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5453AF-4866-32D8-B6EE-DB71D3FF4B4F}"/>
              </a:ext>
            </a:extLst>
          </p:cNvPr>
          <p:cNvSpPr/>
          <p:nvPr/>
        </p:nvSpPr>
        <p:spPr>
          <a:xfrm>
            <a:off x="5536532" y="9158420"/>
            <a:ext cx="5512668" cy="432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Arial Narrow" panose="020B0606020202030204" pitchFamily="34" charset="0"/>
              </a:rPr>
              <a:t>Results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A8F608-6C67-06DB-13D9-787760869950}"/>
              </a:ext>
            </a:extLst>
          </p:cNvPr>
          <p:cNvSpPr/>
          <p:nvPr/>
        </p:nvSpPr>
        <p:spPr>
          <a:xfrm>
            <a:off x="5536532" y="2325397"/>
            <a:ext cx="5512668" cy="432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rgbClr val="15306F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Arial Narrow" panose="020B0606020202030204" pitchFamily="34" charset="0"/>
              </a:rPr>
              <a:t>Study Design and Methodology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4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25</Words>
  <Application>Microsoft Macintosh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Narrow</vt:lpstr>
      <vt:lpstr>Config Condensed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Tasneem fatima SD</dc:creator>
  <cp:lastModifiedBy>Microsoft Office User</cp:lastModifiedBy>
  <cp:revision>16</cp:revision>
  <dcterms:created xsi:type="dcterms:W3CDTF">2025-08-21T04:14:00Z</dcterms:created>
  <dcterms:modified xsi:type="dcterms:W3CDTF">2026-04-21T07:58:38Z</dcterms:modified>
</cp:coreProperties>
</file>